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4B"/>
    <a:srgbClr val="FF66CC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72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891CB29-FB26-4E22-A389-747D82FFFC88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13F095BD-B3EC-4F8C-814E-105E209B0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14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F289-CBCD-4225-8EA7-28C750EB3B4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24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5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67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65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2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79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17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8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87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9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73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FABAD-3BCE-4862-915A-A1B0B02A317E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195A-6B88-4E06-B55A-A463FF5C5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2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 descr="[フリーイラスト] お正月関連のシルエットの飾り枠でアハ体験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" b="31408"/>
          <a:stretch/>
        </p:blipFill>
        <p:spPr>
          <a:xfrm>
            <a:off x="-5276" y="-15552"/>
            <a:ext cx="6858000" cy="3528392"/>
          </a:xfrm>
          <a:prstGeom prst="rect">
            <a:avLst/>
          </a:prstGeom>
        </p:spPr>
      </p:pic>
      <p:pic>
        <p:nvPicPr>
          <p:cNvPr id="12" name="図 11" descr="[フリーイラスト] お正月関連のシルエットの飾り枠でアハ体験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0"/>
          <a:stretch/>
        </p:blipFill>
        <p:spPr>
          <a:xfrm>
            <a:off x="-1022" y="6498983"/>
            <a:ext cx="6858000" cy="341530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42877" y="1064568"/>
            <a:ext cx="63722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年末年始特別レッスンタイムスケジュール♪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877" y="1640632"/>
            <a:ext cx="1385923" cy="307777"/>
          </a:xfrm>
          <a:prstGeom prst="rect">
            <a:avLst/>
          </a:prstGeom>
          <a:solidFill>
            <a:srgbClr val="FF4B4B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19538" y="1646040"/>
            <a:ext cx="1385923" cy="307777"/>
          </a:xfrm>
          <a:prstGeom prst="rect">
            <a:avLst/>
          </a:prstGeom>
          <a:solidFill>
            <a:srgbClr val="FF4B4B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kumimoji="1"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54339" y="1640632"/>
            <a:ext cx="1385923" cy="307777"/>
          </a:xfrm>
          <a:prstGeom prst="rect">
            <a:avLst/>
          </a:prstGeom>
          <a:solidFill>
            <a:srgbClr val="FF4B4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11429" y="1640632"/>
            <a:ext cx="1385923" cy="307777"/>
          </a:xfrm>
          <a:prstGeom prst="rect">
            <a:avLst/>
          </a:prstGeom>
          <a:solidFill>
            <a:srgbClr val="FF4B4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877" y="1991308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  <a:endParaRPr kumimoji="1"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919538" y="1996716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  <a:endParaRPr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54339" y="1991308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  <a:endParaRPr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11429" y="1991308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  <a:endParaRPr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2877" y="2247390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サーブ＆クロスラリー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19538" y="2252798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打ち納めラリー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54339" y="2247390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初打ち</a:t>
            </a:r>
            <a:r>
              <a:rPr lang="en-US" altLang="ja-JP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ストローク対決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11429" y="2247390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リターンからのゲーム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2877" y="2478222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36138" y="2478222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ＣＤ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2278" y="2648744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上高原</a:t>
            </a:r>
            <a:endParaRPr kumimoji="1" lang="ja-JP" altLang="en-US" sz="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35539" y="2648744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山本 今村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2278" y="2836729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35539" y="2836729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2877" y="3238637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endParaRPr kumimoji="1"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2877" y="3494719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ストローク苦手克服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2877" y="3725551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36138" y="3725551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ＣＤ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2278" y="3896073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山本</a:t>
            </a:r>
            <a:endParaRPr kumimoji="1" lang="ja-JP" altLang="en-US" sz="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35539" y="3896073"/>
            <a:ext cx="692662" cy="200055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上高原 今村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2278" y="4084058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35539" y="4084058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918032" y="2478222"/>
            <a:ext cx="1387428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ST,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一般全クラス対象</a:t>
            </a:r>
            <a:endParaRPr kumimoji="1" lang="ja-JP" altLang="en-US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17432" y="2648643"/>
            <a:ext cx="1388027" cy="33855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深田・苅田・山本</a:t>
            </a:r>
            <a:endParaRPr lang="en-US" altLang="ja-JP" sz="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上高原・相澤・木村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916832" y="2959839"/>
            <a:ext cx="1388627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   20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16832" y="3238637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頃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919536" y="3490624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打ち納めダブルス大会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916832" y="3718314"/>
            <a:ext cx="1387428" cy="67710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一般Ｂクラス以上対象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お一人様でも</a:t>
            </a:r>
            <a:r>
              <a:rPr lang="ja-JP" altLang="en-US" sz="7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参加可能です</a:t>
            </a:r>
            <a:endParaRPr lang="en-US" altLang="ja-JP" sz="7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お気軽にお申し込みください</a:t>
            </a:r>
            <a:endParaRPr kumimoji="1" lang="en-US" altLang="ja-JP" sz="7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42278" y="4479792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14:30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17:30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頃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42278" y="4725872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シングルスゲーム大会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41372" y="4941896"/>
            <a:ext cx="1387428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ST,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一般全クラス対象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シングルス未経験者歓迎</a:t>
            </a:r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</a:p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リーグ戦で行いますので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お一人様最低</a:t>
            </a:r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試合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54938" y="2478222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ＢＣ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248199" y="2478222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Ｄ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54339" y="2648744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木村 相澤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47600" y="2648744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山本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554339" y="2836729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47600" y="2836729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554938" y="3238637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endParaRPr kumimoji="1"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554938" y="3494719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ボレーのレベルアップ</a:t>
            </a:r>
            <a:endParaRPr kumimoji="1" lang="ja-JP" altLang="en-US" sz="9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554938" y="3725551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248199" y="3725551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ＣＤ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54339" y="3896073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山本</a:t>
            </a:r>
            <a:endParaRPr kumimoji="1" lang="ja-JP" altLang="en-US" sz="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247600" y="3896073"/>
            <a:ext cx="692662" cy="200055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苅田 木村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554339" y="4084058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247600" y="4084058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554646" y="4479792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14:30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17:30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頃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554646" y="4725872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シングルスゲーム大会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553740" y="4941896"/>
            <a:ext cx="1387428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ST,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一般全クラス対象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シングルス未経験者歓迎</a:t>
            </a:r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</a:p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リーグ戦で行いますので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お一人様最低</a:t>
            </a:r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試合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211429" y="2478222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904690" y="2478222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210830" y="2648744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深田</a:t>
            </a:r>
            <a:endParaRPr kumimoji="1" lang="ja-JP" altLang="en-US" sz="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904091" y="2648744"/>
            <a:ext cx="692662" cy="200055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苅田 今村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210830" y="2836729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904091" y="2836729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210530" y="3244624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endParaRPr kumimoji="1" lang="ja-JP" altLang="en-US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210530" y="3500706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ボレーで点を獲る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210530" y="3731538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903791" y="3731538"/>
            <a:ext cx="69266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ＣＤ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209931" y="3902060"/>
            <a:ext cx="692662" cy="215444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苅田</a:t>
            </a:r>
            <a:endParaRPr kumimoji="1" lang="ja-JP" altLang="en-US" sz="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903192" y="3902060"/>
            <a:ext cx="692662" cy="200055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深田 今村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209931" y="4090045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903192" y="4090045"/>
            <a:ext cx="69266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209631" y="4482673"/>
            <a:ext cx="1385923" cy="26161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14:30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17:30</a:t>
            </a:r>
            <a:r>
              <a:rPr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頃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209631" y="4753566"/>
            <a:ext cx="1385923" cy="230832"/>
          </a:xfrm>
          <a:prstGeom prst="rect">
            <a:avLst/>
          </a:prstGeom>
          <a:solidFill>
            <a:srgbClr val="FF4B4B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新年ダブルス大会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209631" y="4993850"/>
            <a:ext cx="1387428" cy="67710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一般Ｂクラス以上対象</a:t>
            </a:r>
            <a:endParaRPr lang="en-US" altLang="ja-JP" sz="8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お一人様でも</a:t>
            </a:r>
            <a:r>
              <a:rPr lang="ja-JP" altLang="en-US" sz="7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参加可能です</a:t>
            </a:r>
            <a:endParaRPr lang="en-US" altLang="ja-JP" sz="7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お気軽にお申し込みください</a:t>
            </a:r>
            <a:endParaRPr kumimoji="1" lang="en-US" altLang="ja-JP" sz="7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¥3,850</a:t>
            </a:r>
          </a:p>
          <a:p>
            <a:pPr algn="ctr"/>
            <a:r>
              <a:rPr kumimoji="1" lang="en-US" altLang="ja-JP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8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340768" y="5828602"/>
            <a:ext cx="4104456" cy="13234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◆　お申込みは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からスタートします。</a:t>
            </a:r>
            <a:endParaRPr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◇　お申込み方法は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Web,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もしくはフロントにて承ります。</a:t>
            </a:r>
            <a:endParaRPr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◆　キャンセルは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日前の営業時間内まで無料で承りま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す。</a:t>
            </a:r>
            <a:endParaRPr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前日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当日のキャンセルは全額負担となります。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1/3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のレッスンは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時までにご連絡下さい。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◇　天候による中止は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開始の特別レッスンは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8:30</a:t>
            </a:r>
          </a:p>
          <a:p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それ以外の時間は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時間前に決定させて頂きます。</a:t>
            </a:r>
            <a:endParaRPr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◆　ビジター様のご参加は上記の金額から＋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円かかります。　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257596" y="7239833"/>
            <a:ext cx="2755580" cy="116955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★営業時間のご案内★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12/30(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8:30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18:00</a:t>
            </a: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12/31(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8:30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16:00</a:t>
            </a:r>
          </a:p>
          <a:p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1/1(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休館日</a:t>
            </a:r>
            <a:endParaRPr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8:30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18:00</a:t>
            </a:r>
          </a:p>
          <a:p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1/3(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8:30</a:t>
            </a:r>
            <a:r>
              <a:rPr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18:00</a:t>
            </a: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★雨天の場合は早まる場合がございます。　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988840" y="8409384"/>
            <a:ext cx="2592288" cy="46166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レックテニススクール府中</a:t>
            </a:r>
            <a:endParaRPr kumimoji="1" lang="en-US" altLang="ja-JP" sz="1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2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042-333-0266</a:t>
            </a:r>
            <a:endParaRPr kumimoji="1" lang="ja-JP" altLang="en-US" sz="12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8" name="図 97" descr="[フリー&lt;strong&gt;イラスト&lt;/strong&gt;] 8種類の&lt;strong&gt;獅子舞&lt;/strong&gt;のセットでアハ体験 - GAHAG ...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33286" l="27092" r="709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774" r="30063" b="64627"/>
          <a:stretch/>
        </p:blipFill>
        <p:spPr>
          <a:xfrm>
            <a:off x="5465859" y="7528108"/>
            <a:ext cx="1070549" cy="891764"/>
          </a:xfrm>
          <a:prstGeom prst="rect">
            <a:avLst/>
          </a:prstGeom>
        </p:spPr>
      </p:pic>
      <p:pic>
        <p:nvPicPr>
          <p:cNvPr id="11" name="図 10" descr="[無料&lt;strong&gt;イラスト&lt;/strong&gt;] 雲海と富士山と&lt;strong&gt;初日の出&lt;/strong&gt; - パブリックドメインQ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80" y="7698892"/>
            <a:ext cx="1167316" cy="636552"/>
          </a:xfrm>
          <a:prstGeom prst="rect">
            <a:avLst/>
          </a:prstGeom>
        </p:spPr>
      </p:pic>
      <p:pic>
        <p:nvPicPr>
          <p:cNvPr id="13" name="図 12" descr="TADA ira[タダイラ]全ての&lt;strong&gt;イラスト&lt;/strong&gt;を無料（タダ）で提供： 季節の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832" y="4676890"/>
            <a:ext cx="870188" cy="870188"/>
          </a:xfrm>
          <a:prstGeom prst="rect">
            <a:avLst/>
          </a:prstGeom>
        </p:spPr>
      </p:pic>
      <p:pic>
        <p:nvPicPr>
          <p:cNvPr id="2048" name="図 2047" descr="[無料&lt;strong&gt;イラスト&lt;/strong&gt;] 一匹の&lt;strong&gt;イノシシ&lt;/strong&gt; - パブリックドメインQ：著作権 ...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23" b="100000" l="11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744" y="6006063"/>
            <a:ext cx="1176543" cy="904376"/>
          </a:xfrm>
          <a:prstGeom prst="rect">
            <a:avLst/>
          </a:prstGeom>
        </p:spPr>
      </p:pic>
      <p:pic>
        <p:nvPicPr>
          <p:cNvPr id="2049" name="図 2048" descr="TADA ira[タダイラ]全ての&lt;strong&gt;イラスト&lt;/strong&gt;を無料（タダ）で提供： 年賀 ..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82" y="5876794"/>
            <a:ext cx="948929" cy="94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68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283</Words>
  <Application>Microsoft Office PowerPoint</Application>
  <PresentationFormat>A4 210 x 297 mm</PresentationFormat>
  <Paragraphs>117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Fuchu-Front</dc:creator>
  <cp:lastModifiedBy>岡野 智孝</cp:lastModifiedBy>
  <cp:revision>21</cp:revision>
  <cp:lastPrinted>2019-10-24T09:31:19Z</cp:lastPrinted>
  <dcterms:created xsi:type="dcterms:W3CDTF">2018-09-02T00:45:49Z</dcterms:created>
  <dcterms:modified xsi:type="dcterms:W3CDTF">2019-10-24T09:52:18Z</dcterms:modified>
</cp:coreProperties>
</file>